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75DD-15F7-45B4-A25C-FCB33F39FF7A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A63FB-0606-4D97-8CA5-A6C482C895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A63FB-0606-4D97-8CA5-A6C482C895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6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3A50F-830B-A231-FDF2-50E11B6F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D4ACCB-9DDD-9E42-EE7C-685AD4860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43C24-5605-1AFC-4A38-9991164C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4C10C-9B2D-0AEB-8A9D-85412620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9F642B-97A8-C752-CF2D-27B978D3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77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1DA44-7D29-B545-1973-E588E51E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169D38-3543-0C00-EDF8-446BBCA4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44A63F-9F59-CCC0-3F58-12FF5782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85BC9-343A-7727-C5A3-E3175036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77083C-889D-F61D-F57A-D913BD53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91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E1B11F6-2146-507A-AFDC-CE53A567D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849340-6350-C145-095C-A734A9083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5A1C36-E8C1-7D79-5D82-CD5AEDD1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4FB2F0-FFEE-AAAB-D76A-E5A34D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EF1D8-65D5-88D5-F60F-B51C847B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98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07BD5-E4EA-FAA9-0B7C-EF5FF81E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B9D28-3993-4976-8C62-E3302CCF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D5697D-7AB3-921A-3D0D-0D550203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456DAF-9993-8C98-14E4-CF288E1A7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624FF6-0BB1-1C50-ED0D-4A9A0C01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35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0294F-4EB9-ECE8-B14C-C61B80D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B8CC5-6FEC-2C7A-1D73-00012DD56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31F48-E138-F86F-6EDC-8704FF15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C01E32-1BB5-3B2F-4923-E9350664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0562C-2DC9-D903-4CA1-286D8FE8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77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3DA02-8B7A-B505-FA9E-780632D1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59DF24-5D4D-9594-2811-F79F467C7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87C51C-AAB4-F6D0-E371-290D23B46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5A19C5-20A1-F013-8693-F8769CAE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94484C-4825-A256-76F2-9A407F76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D868F-287A-2F28-886D-D7A6D197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20B51-537D-B107-45D6-B152DA4A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CB9780-564C-9F9F-A375-7436A1B34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F4A01E-A049-C48A-C05B-C9DF940F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78E6AB-1369-54E1-CF31-35E5E62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71E113-200A-4BB2-7D82-24AA25D33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13E0AB-83D3-535B-FE74-1A4C3B11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CA8032-89A4-1229-9674-C9C2CBDB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C0484A-3D35-BAA9-C592-F9EA9646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2CC3-441C-4E22-980C-4A30DB26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A3E79D-2A67-42FC-1B47-145EEB15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A13F0-DB04-4919-4DC7-A522A3DE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2238A1-CC7E-4594-BECE-9E56567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1AD648-D9E4-897F-BB57-D24C9157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CB620B-9D78-FE2D-853C-E01CF672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D42FFF-FF9A-9CA9-709F-6B6890CD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0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7497E-9E37-B34D-2355-4F254F1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EE7C5F-13B0-D7C4-8AD6-EC8387C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C56B2-20DC-B8A1-E2A5-3FE0FDE5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A20C6-407B-2805-290F-6D4A9B1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DBA754-009E-86ED-3FE4-1CFE29EA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08FB0E-2BB5-A366-28D0-BD2D73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4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3D74E-7EBF-A56B-5E2C-8044C6986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0EC5EF9-57BD-82A4-7379-8CC74955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0EDE15-9B6B-20C7-E618-D232CF6A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F3AE6-F8E5-274C-98A8-56079D92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13ABD2-BD71-A31B-718E-C8BEC949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1EAD90-E8A9-6404-A76D-8C39363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0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1034F-2786-BFDE-3BC9-30473AB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D9FD2A-6563-5B73-ACE1-23B8A3C6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2DA34-79DC-EF3A-A6E3-481A898D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A0E353-CBBF-4E7D-A0B0-D0BBF6C29381}" type="datetimeFigureOut">
              <a:rPr lang="de-DE" smtClean="0"/>
              <a:t>17.04.2025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C51ACB-1636-7CE6-0026-BF748366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2F9AC-D04D-9518-3521-51168410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5B91C-3434-4597-8052-D076522CA1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DyZLcGVIE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833A8-5029-4D52-03B7-2BA221429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158A5A6-661E-516E-F041-927C3D97C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654561C-0698-B3A3-8F84-7127C69F41CE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1A841BB-F640-B0EA-2A5E-03D06A5C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A1CC33-1FA9-8F35-E507-CFF8EB5AF5EF}"/>
              </a:ext>
            </a:extLst>
          </p:cNvPr>
          <p:cNvSpPr txBox="1"/>
          <p:nvPr/>
        </p:nvSpPr>
        <p:spPr>
          <a:xfrm>
            <a:off x="2916936" y="171950"/>
            <a:ext cx="12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395D21-032D-2BC1-A568-DC2B659497BA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4F00CE-33A6-33F3-6F6C-AE638FCCDE7D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3" name="Onlinemedien 12" title="Der Neubau der Fakultät Technik | DHBW Stuttgart">
            <a:hlinkClick r:id="" action="ppaction://media"/>
            <a:extLst>
              <a:ext uri="{FF2B5EF4-FFF2-40B4-BE49-F238E27FC236}">
                <a16:creationId xmlns:a16="http://schemas.microsoft.com/office/drawing/2014/main" id="{17BE5361-DFFF-3231-0A20-6F6555D43F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64808" y="3558673"/>
            <a:ext cx="5535168" cy="3127377"/>
          </a:xfrm>
          <a:prstGeom prst="roundRect">
            <a:avLst>
              <a:gd name="adj" fmla="val 5748"/>
            </a:avLst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1217A5-50B9-C211-3103-3FC6FA268697}"/>
              </a:ext>
            </a:extLst>
          </p:cNvPr>
          <p:cNvSpPr txBox="1"/>
          <p:nvPr/>
        </p:nvSpPr>
        <p:spPr>
          <a:xfrm>
            <a:off x="1057605" y="1563624"/>
            <a:ext cx="4005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Welcome!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39943B-F3D1-0E43-3D61-0D9255642544}"/>
              </a:ext>
            </a:extLst>
          </p:cNvPr>
          <p:cNvSpPr txBox="1"/>
          <p:nvPr/>
        </p:nvSpPr>
        <p:spPr>
          <a:xfrm>
            <a:off x="521208" y="567023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Dualis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B91F9A-64AE-3ABD-039D-C79C8C16D507}"/>
              </a:ext>
            </a:extLst>
          </p:cNvPr>
          <p:cNvSpPr txBox="1"/>
          <p:nvPr/>
        </p:nvSpPr>
        <p:spPr>
          <a:xfrm>
            <a:off x="201168" y="5398436"/>
            <a:ext cx="1582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Links: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6C888F-2055-191B-2993-A0CB59690A45}"/>
              </a:ext>
            </a:extLst>
          </p:cNvPr>
          <p:cNvSpPr txBox="1"/>
          <p:nvPr/>
        </p:nvSpPr>
        <p:spPr>
          <a:xfrm>
            <a:off x="499084" y="5976449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Studierendenportal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275300-0597-7925-338D-7D4F830F1F88}"/>
              </a:ext>
            </a:extLst>
          </p:cNvPr>
          <p:cNvSpPr txBox="1"/>
          <p:nvPr/>
        </p:nvSpPr>
        <p:spPr>
          <a:xfrm>
            <a:off x="521208" y="6316718"/>
            <a:ext cx="107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/>
              <a:t>Bücherei</a:t>
            </a:r>
          </a:p>
        </p:txBody>
      </p:sp>
    </p:spTree>
    <p:extLst>
      <p:ext uri="{BB962C8B-B14F-4D97-AF65-F5344CB8AC3E}">
        <p14:creationId xmlns:p14="http://schemas.microsoft.com/office/powerpoint/2010/main" val="9409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34314-095D-D482-C2C3-8CB284664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122B7-E4AE-BE3F-9F03-DCD1362E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70044A-AE04-1567-3B05-095CD9CE2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Wayfinder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0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2CE-491A-0C76-B401-E33C35C3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43B6C47-F80C-8361-94B0-C7A339CA9DD8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B4FB0B34-B712-46F2-8F43-086E9F9BF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95AEF7-ECD0-EC74-B7B3-BC4A63852301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E97E049-CDD8-C10F-AF89-682EF2EE2D71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ACB907-E52B-8542-FE75-96705041D2FB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E738033-09A5-0F9C-F424-62554050C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CA14DA8-3367-DFB7-AF60-931467F302E1}"/>
              </a:ext>
            </a:extLst>
          </p:cNvPr>
          <p:cNvSpPr/>
          <p:nvPr/>
        </p:nvSpPr>
        <p:spPr>
          <a:xfrm>
            <a:off x="8442960" y="1115568"/>
            <a:ext cx="3236976" cy="4178808"/>
          </a:xfrm>
          <a:prstGeom prst="roundRect">
            <a:avLst>
              <a:gd name="adj" fmla="val 565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BBE372-8AFF-A3F1-3282-DC3F0F4A44AC}"/>
              </a:ext>
            </a:extLst>
          </p:cNvPr>
          <p:cNvSpPr/>
          <p:nvPr/>
        </p:nvSpPr>
        <p:spPr>
          <a:xfrm>
            <a:off x="8650224" y="1866805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Eingang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0C49831-1601-4AA9-C857-B9DA628F1871}"/>
              </a:ext>
            </a:extLst>
          </p:cNvPr>
          <p:cNvSpPr/>
          <p:nvPr/>
        </p:nvSpPr>
        <p:spPr>
          <a:xfrm>
            <a:off x="8650224" y="2441591"/>
            <a:ext cx="2386584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Raumbezeichnung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F847B3B-C9F4-3A10-41FB-6E135E807834}"/>
              </a:ext>
            </a:extLst>
          </p:cNvPr>
          <p:cNvSpPr txBox="1"/>
          <p:nvPr/>
        </p:nvSpPr>
        <p:spPr>
          <a:xfrm>
            <a:off x="8650224" y="1254514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Wayfinder</a:t>
            </a:r>
            <a:endParaRPr lang="de-DE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7E9C080-EB84-BA8F-E68F-E4D2BC134772}"/>
              </a:ext>
            </a:extLst>
          </p:cNvPr>
          <p:cNvSpPr/>
          <p:nvPr/>
        </p:nvSpPr>
        <p:spPr>
          <a:xfrm>
            <a:off x="11140440" y="1254514"/>
            <a:ext cx="350520" cy="3317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pic>
        <p:nvPicPr>
          <p:cNvPr id="1026" name="Picture 2" descr="Filter - Free icons">
            <a:extLst>
              <a:ext uri="{FF2B5EF4-FFF2-40B4-BE49-F238E27FC236}">
                <a16:creationId xmlns:a16="http://schemas.microsoft.com/office/drawing/2014/main" id="{1E0B6069-643A-90E0-2F7F-5B298A83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901" y="1319381"/>
            <a:ext cx="239598" cy="23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F046C59-5C3C-2F1D-3A6E-2D032A0BB597}"/>
              </a:ext>
            </a:extLst>
          </p:cNvPr>
          <p:cNvSpPr/>
          <p:nvPr/>
        </p:nvSpPr>
        <p:spPr>
          <a:xfrm>
            <a:off x="8650224" y="3091107"/>
            <a:ext cx="234449" cy="2218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52C0F08-57D9-46BC-15C9-1681B0FB1CE6}"/>
              </a:ext>
            </a:extLst>
          </p:cNvPr>
          <p:cNvSpPr txBox="1"/>
          <p:nvPr/>
        </p:nvSpPr>
        <p:spPr>
          <a:xfrm>
            <a:off x="8884673" y="3020949"/>
            <a:ext cx="2311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Echtzeit Standort aktivieren</a:t>
            </a:r>
          </a:p>
        </p:txBody>
      </p:sp>
      <p:sp>
        <p:nvSpPr>
          <p:cNvPr id="19" name="Halber Rahmen 18">
            <a:extLst>
              <a:ext uri="{FF2B5EF4-FFF2-40B4-BE49-F238E27FC236}">
                <a16:creationId xmlns:a16="http://schemas.microsoft.com/office/drawing/2014/main" id="{30186828-622B-C301-71D2-A4F9F510E0E6}"/>
              </a:ext>
            </a:extLst>
          </p:cNvPr>
          <p:cNvSpPr/>
          <p:nvPr/>
        </p:nvSpPr>
        <p:spPr>
          <a:xfrm rot="13500000">
            <a:off x="10619911" y="1907657"/>
            <a:ext cx="230290" cy="230290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0DB28-378A-702B-A8C7-461FF5DD011E}"/>
              </a:ext>
            </a:extLst>
          </p:cNvPr>
          <p:cNvSpPr txBox="1"/>
          <p:nvPr/>
        </p:nvSpPr>
        <p:spPr>
          <a:xfrm>
            <a:off x="8650224" y="4808757"/>
            <a:ext cx="25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Fehlermeldung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B7699A8-659A-52CA-1801-04AA68CD49EA}"/>
              </a:ext>
            </a:extLst>
          </p:cNvPr>
          <p:cNvSpPr/>
          <p:nvPr/>
        </p:nvSpPr>
        <p:spPr>
          <a:xfrm>
            <a:off x="9593374" y="3769556"/>
            <a:ext cx="893826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Los</a:t>
            </a:r>
          </a:p>
        </p:txBody>
      </p:sp>
    </p:spTree>
    <p:extLst>
      <p:ext uri="{BB962C8B-B14F-4D97-AF65-F5344CB8AC3E}">
        <p14:creationId xmlns:p14="http://schemas.microsoft.com/office/powerpoint/2010/main" val="322457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EAA8-B09F-16DF-9FEC-649355FC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6385038-B07D-E9A4-6CF6-403E73EECDE2}"/>
              </a:ext>
            </a:extLst>
          </p:cNvPr>
          <p:cNvSpPr/>
          <p:nvPr/>
        </p:nvSpPr>
        <p:spPr>
          <a:xfrm>
            <a:off x="0" y="0"/>
            <a:ext cx="12192000" cy="71323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 descr="Ein Bild, das Text, Schrif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DA14EAA9-800A-7210-F525-B86214417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04370"/>
            <a:ext cx="1207008" cy="504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6A5B82F-3F58-EC5C-F5D9-A75220CE5E09}"/>
              </a:ext>
            </a:extLst>
          </p:cNvPr>
          <p:cNvSpPr txBox="1"/>
          <p:nvPr/>
        </p:nvSpPr>
        <p:spPr>
          <a:xfrm>
            <a:off x="2916936" y="171950"/>
            <a:ext cx="126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Wayfinder</a:t>
            </a:r>
            <a:endParaRPr lang="de-DE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C844B38-6189-F5CD-986E-A369F61FECA8}"/>
              </a:ext>
            </a:extLst>
          </p:cNvPr>
          <p:cNvSpPr txBox="1"/>
          <p:nvPr/>
        </p:nvSpPr>
        <p:spPr>
          <a:xfrm>
            <a:off x="4372356" y="171950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Vorlesungspläne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2D81D0D-764F-114C-7988-1E6BBC997371}"/>
              </a:ext>
            </a:extLst>
          </p:cNvPr>
          <p:cNvSpPr txBox="1"/>
          <p:nvPr/>
        </p:nvSpPr>
        <p:spPr>
          <a:xfrm>
            <a:off x="11140440" y="171950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Admin</a:t>
            </a:r>
          </a:p>
        </p:txBody>
      </p:sp>
      <p:pic>
        <p:nvPicPr>
          <p:cNvPr id="12" name="Grafik 11" descr="Ein Bild, das Screenshot, Gebäude, Kunst, Architektur enthält.&#10;&#10;KI-generierte Inhalte können fehlerhaft sein.">
            <a:extLst>
              <a:ext uri="{FF2B5EF4-FFF2-40B4-BE49-F238E27FC236}">
                <a16:creationId xmlns:a16="http://schemas.microsoft.com/office/drawing/2014/main" id="{86521979-EA0A-5E0C-DF75-E210B0C6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0"/>
          <a:stretch/>
        </p:blipFill>
        <p:spPr>
          <a:xfrm>
            <a:off x="0" y="713232"/>
            <a:ext cx="12192000" cy="614476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E1BA84D-F420-036B-D038-48C59927A259}"/>
              </a:ext>
            </a:extLst>
          </p:cNvPr>
          <p:cNvSpPr/>
          <p:nvPr/>
        </p:nvSpPr>
        <p:spPr>
          <a:xfrm>
            <a:off x="0" y="6246754"/>
            <a:ext cx="12192000" cy="619125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32C69A4-9C86-C4C8-8E74-99014B188E84}"/>
              </a:ext>
            </a:extLst>
          </p:cNvPr>
          <p:cNvSpPr/>
          <p:nvPr/>
        </p:nvSpPr>
        <p:spPr>
          <a:xfrm>
            <a:off x="64331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&gt;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81AA69C-B8B0-D514-44FF-2CF68C0E3837}"/>
              </a:ext>
            </a:extLst>
          </p:cNvPr>
          <p:cNvSpPr/>
          <p:nvPr/>
        </p:nvSpPr>
        <p:spPr>
          <a:xfrm>
            <a:off x="5366385" y="6331907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42FF894-4E87-FAAF-9B42-53F771E53DF7}"/>
              </a:ext>
            </a:extLst>
          </p:cNvPr>
          <p:cNvSpPr/>
          <p:nvPr/>
        </p:nvSpPr>
        <p:spPr>
          <a:xfrm>
            <a:off x="5899785" y="6355553"/>
            <a:ext cx="389382" cy="4297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783589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Breitbild</PresentationFormat>
  <Paragraphs>28</Paragraphs>
  <Slides>5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Mockups</vt:lpstr>
      <vt:lpstr>PowerPoint-Präsentation</vt:lpstr>
      <vt:lpstr>Mockups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Fauser</dc:creator>
  <cp:lastModifiedBy>Matthias Fauser</cp:lastModifiedBy>
  <cp:revision>14</cp:revision>
  <dcterms:created xsi:type="dcterms:W3CDTF">2025-04-17T21:50:19Z</dcterms:created>
  <dcterms:modified xsi:type="dcterms:W3CDTF">2025-04-17T22:47:45Z</dcterms:modified>
</cp:coreProperties>
</file>